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2797-8AE3-4960-B2C6-16D656428F5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D460-E41D-40C8-9F4E-3511D972C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0007-66AD-4F1E-94D6-9DC8B0D857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0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30007-66AD-4F1E-94D6-9DC8B0D857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5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48" y="304800"/>
            <a:ext cx="9043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LOGIN ON </a:t>
            </a:r>
          </a:p>
          <a:p>
            <a:pPr algn="ctr"/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“Construction, E-MB and Accounting Portal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en-US" sz="3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062" y="2050595"/>
            <a:ext cx="8610601" cy="4807405"/>
            <a:chOff x="119062" y="2050595"/>
            <a:chExt cx="8610601" cy="4807405"/>
          </a:xfrm>
        </p:grpSpPr>
        <p:pic>
          <p:nvPicPr>
            <p:cNvPr id="1026" name="Picture 2" descr="C:\Users\User-4\Downloads\screencapture-localhost-34065-2021-02-22-17_29_1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" y="2050595"/>
              <a:ext cx="8610601" cy="480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934200" y="5283200"/>
              <a:ext cx="1524000" cy="0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951162" y="2045455"/>
            <a:ext cx="29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n-US" sz="2000" u="sng" dirty="0" smtClean="0">
                <a:solidFill>
                  <a:srgbClr val="7030A0"/>
                </a:solidFill>
                <a:latin typeface="Adobe Caslon Pro Bold" pitchFamily="18" charset="0"/>
              </a:rPr>
              <a:t>Start Working AAO </a:t>
            </a:r>
            <a:endParaRPr lang="en-US" sz="2000" b="1" i="1" u="sng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-4\Downloads\screencapture-emb-datahosts-in-Proposal-Bond-2021-03-18-18_40_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6" b="4089"/>
          <a:stretch/>
        </p:blipFill>
        <p:spPr bwMode="auto">
          <a:xfrm>
            <a:off x="838200" y="1235653"/>
            <a:ext cx="6858000" cy="55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477000" y="5486400"/>
            <a:ext cx="7620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315200" y="6705600"/>
            <a:ext cx="8382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" y="228600"/>
            <a:ext cx="899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Fill fields for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Fill BOND/Agreement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</a:t>
            </a:r>
            <a:r>
              <a:rPr lang="en-US" sz="2800" b="1" dirty="0" smtClean="0">
                <a:solidFill>
                  <a:srgbClr val="00B050"/>
                </a:solidFill>
              </a:rPr>
              <a:t>Submit</a:t>
            </a:r>
            <a:endParaRPr lang="en-US" sz="2800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1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-4\Downloads\screencapture-emb-datahosts-in-Proposal-BondList-2021-03-18-18_41_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8382000" y="5562600"/>
            <a:ext cx="7620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" y="210810"/>
            <a:ext cx="899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b="1" dirty="0" smtClean="0"/>
              <a:t>For Fill BOQ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/>
              <a:t>Click</a:t>
            </a:r>
            <a:r>
              <a:rPr lang="en-US" sz="2800" b="1" dirty="0" smtClean="0">
                <a:solidFill>
                  <a:srgbClr val="00B050"/>
                </a:solidFill>
              </a:rPr>
              <a:t> CREATE BOQ </a:t>
            </a:r>
            <a:r>
              <a:rPr lang="en-US" sz="2800" b="1" dirty="0" smtClean="0"/>
              <a:t>button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9651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190"/>
            <a:ext cx="89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400" b="1" dirty="0" smtClean="0"/>
              <a:t>Fill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BOQ</a:t>
            </a:r>
            <a:r>
              <a:rPr lang="en-US" sz="2400" b="1" dirty="0" smtClean="0">
                <a:solidFill>
                  <a:srgbClr val="00B050"/>
                </a:solidFill>
              </a:rPr>
              <a:t> &amp; Submit </a:t>
            </a:r>
            <a:endParaRPr lang="en-US" sz="2400" b="1" i="1" dirty="0" smtClean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838200"/>
            <a:ext cx="8358798" cy="5871990"/>
            <a:chOff x="214746" y="533400"/>
            <a:chExt cx="8894618" cy="6324600"/>
          </a:xfrm>
        </p:grpSpPr>
        <p:pic>
          <p:nvPicPr>
            <p:cNvPr id="3" name="Picture 2" descr="C:\Users\User-4\Downloads\screencapture-emb-datahosts-in-Proposal-BOQ-2021-03-18-18_46_3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73" b="6329"/>
            <a:stretch/>
          </p:blipFill>
          <p:spPr bwMode="auto">
            <a:xfrm>
              <a:off x="214746" y="533400"/>
              <a:ext cx="8894618" cy="632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7350192" y="723900"/>
              <a:ext cx="762000" cy="381000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8610601" y="6781800"/>
              <a:ext cx="498763" cy="0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827155" y="2590800"/>
              <a:ext cx="762000" cy="381000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7001" y="491451"/>
            <a:ext cx="8991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Note : </a:t>
            </a:r>
            <a:r>
              <a:rPr lang="en-US" sz="1600" i="1" dirty="0"/>
              <a:t>Download Sample BOQ </a:t>
            </a:r>
            <a:r>
              <a:rPr lang="en-US" sz="1600" i="1" dirty="0" smtClean="0"/>
              <a:t>format. You can upload Multiple BOQ items of work filled in Excel . </a:t>
            </a:r>
          </a:p>
        </p:txBody>
      </p:sp>
    </p:spTree>
    <p:extLst>
      <p:ext uri="{BB962C8B-B14F-4D97-AF65-F5344CB8AC3E}">
        <p14:creationId xmlns:p14="http://schemas.microsoft.com/office/powerpoint/2010/main" val="168063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-4\Downloads\screencapture-emb-datahosts-in-Proposal-ProjectList-2021-03-18-18_48_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2" y="914400"/>
            <a:ext cx="901762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89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400" dirty="0" smtClean="0"/>
              <a:t>Click </a:t>
            </a:r>
            <a:r>
              <a:rPr lang="en-US" sz="2400" b="1" dirty="0" smtClean="0">
                <a:solidFill>
                  <a:srgbClr val="00B0F0"/>
                </a:solidFill>
              </a:rPr>
              <a:t>View/Final Submit</a:t>
            </a:r>
            <a:r>
              <a:rPr lang="en-US" sz="2400" dirty="0" smtClean="0"/>
              <a:t> &amp; Check all details you were filled.</a:t>
            </a:r>
            <a:endParaRPr lang="en-US" sz="2400" i="1" dirty="0" smtClean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467600" y="5410200"/>
            <a:ext cx="7620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676400" y="3200400"/>
            <a:ext cx="7620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5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-4\Downloads\screencapture-emb-datahosts-in-Proposal-Preview-2021-03-18-18_48_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1664"/>
            <a:ext cx="4495800" cy="632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2400" y="0"/>
            <a:ext cx="89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400" dirty="0" smtClean="0"/>
              <a:t>Check all details you were filled and Click to Final </a:t>
            </a:r>
            <a:r>
              <a:rPr lang="en-US" sz="2400" dirty="0" smtClean="0">
                <a:solidFill>
                  <a:srgbClr val="00B0F0"/>
                </a:solidFill>
              </a:rPr>
              <a:t>Submit</a:t>
            </a:r>
            <a:endParaRPr lang="en-US" sz="2400" i="1" dirty="0" smtClean="0">
              <a:solidFill>
                <a:srgbClr val="00B0F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769100" y="6019800"/>
            <a:ext cx="762000" cy="60960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9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801" y="247997"/>
            <a:ext cx="8991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400" dirty="0" smtClean="0"/>
              <a:t>For Raise Fund Demand : 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en-US" sz="2400" dirty="0" smtClean="0"/>
              <a:t>Fill Details, Upload Photos and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Submit Fund Demand </a:t>
            </a:r>
            <a:r>
              <a:rPr lang="en-US" sz="2400" dirty="0" smtClean="0"/>
              <a:t>Button</a:t>
            </a:r>
            <a:endParaRPr lang="en-US" sz="2400" i="1" dirty="0" smtClean="0">
              <a:solidFill>
                <a:srgbClr val="00B0F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66800" y="1078994"/>
            <a:ext cx="6553200" cy="5637852"/>
            <a:chOff x="762000" y="1078994"/>
            <a:chExt cx="7160130" cy="6160006"/>
          </a:xfrm>
        </p:grpSpPr>
        <p:pic>
          <p:nvPicPr>
            <p:cNvPr id="1028" name="Picture 4" descr="C:\Users\User-4\Downloads\NewUserManual1 (3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104"/>
            <a:stretch/>
          </p:blipFill>
          <p:spPr bwMode="auto">
            <a:xfrm>
              <a:off x="762001" y="1078994"/>
              <a:ext cx="7160129" cy="3168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User-4\Downloads\NewUserManual1 (3)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246" b="7479"/>
            <a:stretch/>
          </p:blipFill>
          <p:spPr bwMode="auto">
            <a:xfrm>
              <a:off x="762000" y="4247540"/>
              <a:ext cx="7160129" cy="299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Straight Arrow Connector 28"/>
          <p:cNvCxnSpPr/>
          <p:nvPr/>
        </p:nvCxnSpPr>
        <p:spPr>
          <a:xfrm flipH="1">
            <a:off x="7384428" y="3810000"/>
            <a:ext cx="915644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618878" y="5524500"/>
            <a:ext cx="915644" cy="38100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791200" y="5524500"/>
            <a:ext cx="915644" cy="38100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315200" y="6629400"/>
            <a:ext cx="10541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05000" y="2590800"/>
            <a:ext cx="915644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6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4\Downloads\screencapture-emb-datahosts-in-Contract-FundDemandDetail-2021-03-19-10_56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681961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00" y="205432"/>
            <a:ext cx="89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400" dirty="0" smtClean="0"/>
              <a:t> Preview Fund Demand  Details , Click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Submit Fund Demand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543800" y="6400800"/>
            <a:ext cx="915644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6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4\Downloads\screencapture-emb-datahosts-in-Contract-ApproveFundDemandConfirmation-2021-03-19-11_31_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67775" cy="405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6" y="228600"/>
            <a:ext cx="89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400" dirty="0" smtClean="0"/>
              <a:t>Fund Demand has been Completed Successfully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72013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Note: After </a:t>
            </a:r>
            <a:r>
              <a:rPr lang="en-US" i="1" dirty="0"/>
              <a:t>Submit Fund Demand Click on Send Fund Demand to DDC for Approval 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96000" y="3124200"/>
            <a:ext cx="915644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9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-4\Downloads\screencapture-emb-datahosts-in-Admin-Dashboard-2021-03-18-18_24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" y="1562100"/>
            <a:ext cx="90160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524000" y="3657600"/>
            <a:ext cx="15240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889575"/>
            <a:ext cx="904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dirty="0" smtClean="0"/>
              <a:t>Click On Tab: 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Projects &gt; Create New Project </a:t>
            </a:r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3214" y="152400"/>
            <a:ext cx="29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n-US" sz="2000" u="sng" dirty="0" smtClean="0">
                <a:solidFill>
                  <a:srgbClr val="7030A0"/>
                </a:solidFill>
                <a:latin typeface="Adobe Caslon Pro Bold" pitchFamily="18" charset="0"/>
              </a:rPr>
              <a:t>Start Working AAO </a:t>
            </a:r>
            <a:endParaRPr lang="en-US" sz="2000" b="1" i="1" u="sng" dirty="0">
              <a:solidFill>
                <a:srgbClr val="7030A0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4\Downloads\screencapture-emb-datahosts-in-Proposal-CreateProjectsNew-2021-03-18-18_26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3278"/>
            <a:ext cx="8458200" cy="58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324850" y="6175664"/>
            <a:ext cx="7239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350" y="300290"/>
            <a:ext cx="864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For Create Project :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Fill all field and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Submit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form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4\Downloads\screencapture-emb-datahosts-in-Proposal-AbstractCost-2021-03-18-18_28_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0"/>
          <a:stretch/>
        </p:blipFill>
        <p:spPr bwMode="auto">
          <a:xfrm>
            <a:off x="152400" y="990600"/>
            <a:ext cx="8686800" cy="57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518814" y="6553200"/>
            <a:ext cx="7239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5951" y="337810"/>
            <a:ext cx="904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Fill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Abstract of 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Cost”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&amp;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rgbClr val="00B050"/>
                </a:solidFill>
              </a:rPr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407739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4\Downloads\screencapture-emb-datahosts-in-Proposal-FormJ-2021-03-18-18_29_5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 bwMode="auto">
          <a:xfrm>
            <a:off x="228600" y="1143000"/>
            <a:ext cx="8077200" cy="57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257800" y="5029200"/>
            <a:ext cx="7239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7315200" y="6019800"/>
            <a:ext cx="7239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315200" y="6248400"/>
            <a:ext cx="7239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886700" y="6705600"/>
            <a:ext cx="7239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67528"/>
            <a:ext cx="904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dirty="0" smtClean="0"/>
              <a:t>Fill fields for </a:t>
            </a:r>
            <a:r>
              <a:rPr lang="en-US" sz="3200" b="1" dirty="0" smtClean="0">
                <a:solidFill>
                  <a:srgbClr val="00B050"/>
                </a:solidFill>
              </a:rPr>
              <a:t>Form J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Submit</a:t>
            </a:r>
            <a:endParaRPr lang="en-US" sz="32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9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-4\Downloads\screencapture-emb-datahosts-in-Proposal-AsDetail-2021-03-18-18_31_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5"/>
          <a:stretch/>
        </p:blipFill>
        <p:spPr bwMode="auto">
          <a:xfrm>
            <a:off x="152400" y="921211"/>
            <a:ext cx="8880764" cy="59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982" y="152400"/>
            <a:ext cx="872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dirty="0" smtClean="0"/>
              <a:t>Fill fields for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S. Details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</a:t>
            </a:r>
            <a:r>
              <a:rPr lang="en-US" sz="3200" b="1" dirty="0" smtClean="0">
                <a:solidFill>
                  <a:srgbClr val="00B050"/>
                </a:solidFill>
              </a:rPr>
              <a:t>Submit</a:t>
            </a:r>
            <a:endParaRPr lang="en-US" sz="3200" b="1" i="1" dirty="0" smtClean="0">
              <a:solidFill>
                <a:srgbClr val="00B05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528628" y="6705600"/>
            <a:ext cx="504536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53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-4\Downloads\screencapture-emb-datahosts-in-Proposal-FundDetail-2021-03-18-18_33_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152400" y="700953"/>
            <a:ext cx="8763000" cy="61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2" y="116178"/>
            <a:ext cx="9043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3200" dirty="0" smtClean="0"/>
              <a:t>Go to Next Step for </a:t>
            </a:r>
            <a:r>
              <a:rPr lang="en-US" sz="3200" b="1" dirty="0" smtClean="0">
                <a:solidFill>
                  <a:srgbClr val="00B050"/>
                </a:solidFill>
              </a:rPr>
              <a:t>“Fill </a:t>
            </a:r>
            <a:r>
              <a:rPr lang="en-US" sz="3200" b="1" dirty="0" err="1" smtClean="0">
                <a:solidFill>
                  <a:srgbClr val="00B050"/>
                </a:solidFill>
              </a:rPr>
              <a:t>Nidhi</a:t>
            </a:r>
            <a:r>
              <a:rPr lang="en-US" sz="3200" b="1" dirty="0" smtClean="0">
                <a:solidFill>
                  <a:srgbClr val="00B050"/>
                </a:solidFill>
              </a:rPr>
              <a:t> Wise Fund Details” </a:t>
            </a:r>
            <a:endParaRPr lang="en-US" sz="3200" b="1" i="1" dirty="0" smtClean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382000" y="6705600"/>
            <a:ext cx="533400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7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4\Downloads\screencapture-emb-datahosts-in-Proposal-TsDetail-2021-03-18-18_35_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2"/>
          <a:stretch/>
        </p:blipFill>
        <p:spPr bwMode="auto">
          <a:xfrm>
            <a:off x="76200" y="685801"/>
            <a:ext cx="9067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45472" y="863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 smtClean="0"/>
              <a:t>Fill fields for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T.S. Details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</a:t>
            </a:r>
            <a:r>
              <a:rPr lang="en-US" sz="2800" b="1" dirty="0" smtClean="0">
                <a:solidFill>
                  <a:srgbClr val="00B050"/>
                </a:solidFill>
              </a:rPr>
              <a:t>Submit</a:t>
            </a:r>
            <a:endParaRPr lang="en-US" sz="2800" b="1" i="1" dirty="0" smtClean="0">
              <a:solidFill>
                <a:srgbClr val="00B05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617528" y="6705600"/>
            <a:ext cx="526472" cy="0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2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-4\Downloads\screencapture-emb-datahosts-in-Proposal-BondList-2021-03-18-18_36_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3"/>
          <a:stretch/>
        </p:blipFill>
        <p:spPr bwMode="auto">
          <a:xfrm>
            <a:off x="90055" y="838201"/>
            <a:ext cx="905394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055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400" dirty="0" smtClean="0"/>
              <a:t>Click Create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“Agreement/Bond Button“</a:t>
            </a:r>
          </a:p>
          <a:p>
            <a:pPr algn="ctr"/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rgbClr val="00B050"/>
                </a:solidFill>
              </a:rPr>
              <a:t>Fill BOND/BOQ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400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1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26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User-2</dc:creator>
  <cp:lastModifiedBy>User-2</cp:lastModifiedBy>
  <cp:revision>5</cp:revision>
  <dcterms:created xsi:type="dcterms:W3CDTF">2006-08-16T00:00:00Z</dcterms:created>
  <dcterms:modified xsi:type="dcterms:W3CDTF">2021-06-23T12:57:21Z</dcterms:modified>
</cp:coreProperties>
</file>