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23-Jun-21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23-Jun-21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23-Jun-21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23-Jun-21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23-Jun-21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23-Jun-21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23-Jun-21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921001" y="482240"/>
            <a:ext cx="294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Wingdings" pitchFamily="2" charset="2"/>
              <a:buChar char="ü"/>
            </a:pPr>
            <a:r>
              <a:rPr lang="en-US" sz="2000" u="sng" dirty="0" smtClean="0">
                <a:solidFill>
                  <a:srgbClr val="7030A0"/>
                </a:solidFill>
                <a:latin typeface="Adobe Caslon Pro Bold" pitchFamily="18" charset="0"/>
              </a:rPr>
              <a:t>Start Working DDC </a:t>
            </a:r>
            <a:endParaRPr lang="en-US" sz="2000" b="1" i="1" u="sng" dirty="0">
              <a:solidFill>
                <a:srgbClr val="7030A0"/>
              </a:solidFill>
              <a:latin typeface="Adobe Caslon Pro Bold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6402" y="1480810"/>
            <a:ext cx="7492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Font typeface="Wingdings" pitchFamily="2" charset="2"/>
              <a:buChar char="v"/>
            </a:pPr>
            <a:r>
              <a:rPr lang="en-US" sz="2800" dirty="0" smtClean="0"/>
              <a:t>Enter DDC Username &amp; Password</a:t>
            </a:r>
            <a:endParaRPr lang="en-US" sz="2800" i="1" dirty="0" smtClean="0">
              <a:solidFill>
                <a:srgbClr val="00B050"/>
              </a:solidFill>
            </a:endParaRPr>
          </a:p>
        </p:txBody>
      </p:sp>
      <p:pic>
        <p:nvPicPr>
          <p:cNvPr id="15362" name="Picture 2" descr="C:\Users\User-4\Downloads\screencapture-emb-datahosts-in-2021-03-18-19_02_3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991330"/>
            <a:ext cx="8402645" cy="427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 flipH="1">
            <a:off x="6781800" y="4800600"/>
            <a:ext cx="1828799" cy="0"/>
          </a:xfrm>
          <a:prstGeom prst="straightConnector1">
            <a:avLst/>
          </a:prstGeom>
          <a:ln w="31750" cap="flat" cmpd="sng">
            <a:solidFill>
              <a:srgbClr val="FF0000"/>
            </a:solidFill>
            <a:round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563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-4\Downloads\screencapture-emb-datahosts-in-Contract-FundDemandList-2021-03-19-11_49_5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143000"/>
            <a:ext cx="8853273" cy="533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Arrow Connector 8"/>
          <p:cNvCxnSpPr/>
          <p:nvPr/>
        </p:nvCxnSpPr>
        <p:spPr>
          <a:xfrm flipH="1">
            <a:off x="1676401" y="3429000"/>
            <a:ext cx="761999" cy="0"/>
          </a:xfrm>
          <a:prstGeom prst="straightConnector1">
            <a:avLst/>
          </a:prstGeom>
          <a:ln w="31750" cap="flat" cmpd="sng">
            <a:solidFill>
              <a:srgbClr val="FF0000"/>
            </a:solidFill>
            <a:round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8624675" y="4800600"/>
            <a:ext cx="519325" cy="0"/>
          </a:xfrm>
          <a:prstGeom prst="straightConnector1">
            <a:avLst/>
          </a:prstGeom>
          <a:ln w="31750" cap="flat" cmpd="sng">
            <a:solidFill>
              <a:srgbClr val="FF0000"/>
            </a:solidFill>
            <a:round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8576" y="228600"/>
            <a:ext cx="8991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Wingdings" pitchFamily="2" charset="2"/>
              <a:buChar char="v"/>
            </a:pPr>
            <a:r>
              <a:rPr lang="en-US" sz="2400" dirty="0" smtClean="0"/>
              <a:t>For Approve Fund Demand  click to </a:t>
            </a:r>
            <a:r>
              <a:rPr lang="en-US" sz="2400" dirty="0" smtClean="0">
                <a:solidFill>
                  <a:srgbClr val="00B050"/>
                </a:solidFill>
              </a:rPr>
              <a:t>View Fund Demand Details</a:t>
            </a:r>
          </a:p>
        </p:txBody>
      </p:sp>
    </p:spTree>
    <p:extLst>
      <p:ext uri="{BB962C8B-B14F-4D97-AF65-F5344CB8AC3E}">
        <p14:creationId xmlns:p14="http://schemas.microsoft.com/office/powerpoint/2010/main" val="230602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-4\Downloads\screencapture-emb-datahosts-in-Contract-ApprovedFundDemandDetail-2021-03-19-11_51_39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60"/>
          <a:stretch/>
        </p:blipFill>
        <p:spPr bwMode="auto">
          <a:xfrm>
            <a:off x="1447800" y="952500"/>
            <a:ext cx="5410199" cy="590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8576" y="228600"/>
            <a:ext cx="8991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Wingdings" pitchFamily="2" charset="2"/>
              <a:buChar char="v"/>
            </a:pPr>
            <a:r>
              <a:rPr lang="en-US" sz="2400" dirty="0" smtClean="0"/>
              <a:t>For Approve Fund </a:t>
            </a:r>
            <a:r>
              <a:rPr lang="en-US" sz="2400" dirty="0"/>
              <a:t>Demand  and 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Recommended to JDC</a:t>
            </a:r>
            <a:endParaRPr lang="en-US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3619502" y="5257800"/>
            <a:ext cx="361948" cy="381000"/>
          </a:xfrm>
          <a:prstGeom prst="straightConnector1">
            <a:avLst/>
          </a:prstGeom>
          <a:ln w="31750" cap="flat" cmpd="sng">
            <a:solidFill>
              <a:srgbClr val="FF0000"/>
            </a:solidFill>
            <a:round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4953001" y="5257800"/>
            <a:ext cx="361948" cy="355600"/>
          </a:xfrm>
          <a:prstGeom prst="straightConnector1">
            <a:avLst/>
          </a:prstGeom>
          <a:ln w="31750" cap="flat" cmpd="sng">
            <a:solidFill>
              <a:srgbClr val="FF0000"/>
            </a:solidFill>
            <a:round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3346451" y="6019800"/>
            <a:ext cx="914399" cy="0"/>
          </a:xfrm>
          <a:prstGeom prst="straightConnector1">
            <a:avLst/>
          </a:prstGeom>
          <a:ln w="31750" cap="flat" cmpd="sng">
            <a:solidFill>
              <a:srgbClr val="FF0000"/>
            </a:solidFill>
            <a:round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22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User-4\Downloads\screencapture-emb-datahosts-in-Contract-FundDemandList-2021-03-19-11_53_2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1219200"/>
            <a:ext cx="8562975" cy="5159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5588" y="228599"/>
            <a:ext cx="8810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US" sz="2400" dirty="0" smtClean="0"/>
              <a:t>Fund </a:t>
            </a:r>
            <a:r>
              <a:rPr lang="en-US" sz="2400" dirty="0"/>
              <a:t>Demand </a:t>
            </a:r>
            <a:r>
              <a:rPr lang="en-US" sz="2400" dirty="0" smtClean="0"/>
              <a:t>Approved  and 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Recommended to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JDC </a:t>
            </a:r>
            <a:r>
              <a:rPr lang="en-US" sz="2400" dirty="0" smtClean="0"/>
              <a:t>from DDC</a:t>
            </a:r>
            <a:endParaRPr lang="en-US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6705600" y="5105400"/>
            <a:ext cx="914399" cy="0"/>
          </a:xfrm>
          <a:prstGeom prst="straightConnector1">
            <a:avLst/>
          </a:prstGeom>
          <a:ln w="31750" cap="flat" cmpd="sng">
            <a:solidFill>
              <a:srgbClr val="FF0000"/>
            </a:solidFill>
            <a:round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216150" y="690264"/>
            <a:ext cx="4102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Note : You can see Status </a:t>
            </a:r>
          </a:p>
        </p:txBody>
      </p:sp>
    </p:spTree>
    <p:extLst>
      <p:ext uri="{BB962C8B-B14F-4D97-AF65-F5344CB8AC3E}">
        <p14:creationId xmlns:p14="http://schemas.microsoft.com/office/powerpoint/2010/main" val="329115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Picture 3" descr="C:\Users\User-4\Downloads\screencapture-emb-datahosts-in-Proposal-WorkAllotment-2021-03-18-19_04_55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99"/>
          <a:stretch/>
        </p:blipFill>
        <p:spPr bwMode="auto">
          <a:xfrm>
            <a:off x="228600" y="800100"/>
            <a:ext cx="8458200" cy="601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11200" y="12700"/>
            <a:ext cx="7569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Font typeface="Wingdings" pitchFamily="2" charset="2"/>
              <a:buChar char="v"/>
            </a:pPr>
            <a:r>
              <a:rPr lang="en-US" sz="2400" dirty="0" smtClean="0"/>
              <a:t>Click On : </a:t>
            </a:r>
            <a:r>
              <a:rPr lang="en-US" sz="2400" dirty="0" smtClean="0">
                <a:solidFill>
                  <a:srgbClr val="00B0F0"/>
                </a:solidFill>
              </a:rPr>
              <a:t>Work Allotment</a:t>
            </a:r>
            <a:r>
              <a:rPr lang="en-US" sz="2400" dirty="0" smtClean="0"/>
              <a:t> &gt; </a:t>
            </a:r>
            <a:r>
              <a:rPr lang="en-US" sz="2400" dirty="0" smtClean="0">
                <a:solidFill>
                  <a:srgbClr val="00B0F0"/>
                </a:solidFill>
              </a:rPr>
              <a:t>Work Allotment</a:t>
            </a:r>
            <a:endParaRPr lang="en-US" sz="2400" i="1" dirty="0" smtClean="0">
              <a:solidFill>
                <a:srgbClr val="00B0F0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1676400" y="2438400"/>
            <a:ext cx="914398" cy="0"/>
          </a:xfrm>
          <a:prstGeom prst="straightConnector1">
            <a:avLst/>
          </a:prstGeom>
          <a:ln w="31750" cap="flat" cmpd="sng">
            <a:solidFill>
              <a:srgbClr val="FF0000"/>
            </a:solidFill>
            <a:round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8280400" y="6629400"/>
            <a:ext cx="635000" cy="0"/>
          </a:xfrm>
          <a:prstGeom prst="straightConnector1">
            <a:avLst/>
          </a:prstGeom>
          <a:ln w="31750" cap="flat" cmpd="sng">
            <a:solidFill>
              <a:srgbClr val="FF0000"/>
            </a:solidFill>
            <a:round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27001" y="491451"/>
            <a:ext cx="8991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Note : You can allot work to A.E. and J.E. both. 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3771900" y="5715000"/>
            <a:ext cx="469900" cy="381000"/>
          </a:xfrm>
          <a:prstGeom prst="straightConnector1">
            <a:avLst/>
          </a:prstGeom>
          <a:ln w="31750" cap="flat" cmpd="sng">
            <a:solidFill>
              <a:srgbClr val="FF0000"/>
            </a:solidFill>
            <a:round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5029200" y="5676900"/>
            <a:ext cx="469900" cy="381000"/>
          </a:xfrm>
          <a:prstGeom prst="straightConnector1">
            <a:avLst/>
          </a:prstGeom>
          <a:ln w="31750" cap="flat" cmpd="sng">
            <a:solidFill>
              <a:srgbClr val="FF0000"/>
            </a:solidFill>
            <a:round/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4464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63</Words>
  <Application>Microsoft Office PowerPoint</Application>
  <PresentationFormat>On-screen Show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User-2</dc:creator>
  <cp:lastModifiedBy>User-2</cp:lastModifiedBy>
  <cp:revision>2</cp:revision>
  <dcterms:created xsi:type="dcterms:W3CDTF">2006-08-16T00:00:00Z</dcterms:created>
  <dcterms:modified xsi:type="dcterms:W3CDTF">2021-06-23T12:28:53Z</dcterms:modified>
</cp:coreProperties>
</file>